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61" r:id="rId9"/>
    <p:sldId id="262" r:id="rId10"/>
    <p:sldId id="263" r:id="rId11"/>
    <p:sldId id="264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arredondad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ângulo arredondad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arredondad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ctângulo de Canto Simples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arredondad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Marcador de Posição do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58C356-88C1-43FE-947D-5CC0E58386E2}" type="datetimeFigureOut">
              <a:rPr lang="pt-PT" smtClean="0"/>
              <a:t>03/04/2014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E500BB-2CE3-4206-9846-7289152892FB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Resolução do 3º Problema do </a:t>
            </a:r>
            <a:r>
              <a:rPr lang="pt-PT" dirty="0"/>
              <a:t>M</a:t>
            </a:r>
            <a:r>
              <a:rPr lang="pt-PT" dirty="0" smtClean="0"/>
              <a:t>atnet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2376" y="4314800"/>
            <a:ext cx="7772400" cy="914400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r>
              <a:rPr lang="pt-PT" dirty="0" smtClean="0"/>
              <a:t>Filipa Teixeira, nº7 do 9ºA</a:t>
            </a:r>
          </a:p>
          <a:p>
            <a:r>
              <a:rPr lang="pt-PT" dirty="0" smtClean="0"/>
              <a:t>Filipe Vieira, nº8 do 9ºA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648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292233"/>
              </p:ext>
            </p:extLst>
          </p:nvPr>
        </p:nvGraphicFramePr>
        <p:xfrm>
          <a:off x="2051720" y="548680"/>
          <a:ext cx="255659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198"/>
                <a:gridCol w="852198"/>
                <a:gridCol w="852198"/>
              </a:tblGrid>
              <a:tr h="233518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51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61957"/>
              </p:ext>
            </p:extLst>
          </p:nvPr>
        </p:nvGraphicFramePr>
        <p:xfrm>
          <a:off x="2051720" y="3501008"/>
          <a:ext cx="259228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75422"/>
              </p:ext>
            </p:extLst>
          </p:nvPr>
        </p:nvGraphicFramePr>
        <p:xfrm>
          <a:off x="5076056" y="2204864"/>
          <a:ext cx="244827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224852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852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31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 único múltiplo de 11 que tem 5 nas centenas e só usa os nºs propostos é o 561, portanto, DEF=561, e assim:</a:t>
            </a:r>
          </a:p>
          <a:p>
            <a:endParaRPr lang="pt-PT" dirty="0"/>
          </a:p>
          <a:p>
            <a:pPr marL="1737360" lvl="7" indent="0">
              <a:buNone/>
            </a:pPr>
            <a:endParaRPr lang="pt-PT" sz="2800" dirty="0" smtClean="0"/>
          </a:p>
          <a:p>
            <a:pPr marL="1737360" lvl="7" indent="0">
              <a:buNone/>
            </a:pPr>
            <a:endParaRPr lang="pt-PT" sz="2800" dirty="0"/>
          </a:p>
          <a:p>
            <a:pPr marL="1737360" lvl="7" indent="0">
              <a:buNone/>
            </a:pPr>
            <a:r>
              <a:rPr lang="pt-PT" sz="2800" b="1" dirty="0" smtClean="0"/>
              <a:t>A    B    C    5    6    1</a:t>
            </a:r>
          </a:p>
        </p:txBody>
      </p:sp>
    </p:spTree>
    <p:extLst>
      <p:ext uri="{BB962C8B-B14F-4D97-AF65-F5344CB8AC3E}">
        <p14:creationId xmlns:p14="http://schemas.microsoft.com/office/powerpoint/2010/main" val="156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PT" dirty="0" smtClean="0"/>
              <a:t>Os nºs restantes são o 2, o 3 e o 4.   </a:t>
            </a:r>
          </a:p>
          <a:p>
            <a:pPr lvl="1"/>
            <a:endParaRPr lang="pt-PT" dirty="0"/>
          </a:p>
          <a:p>
            <a:pPr lvl="1"/>
            <a:r>
              <a:rPr lang="pt-PT" dirty="0" smtClean="0"/>
              <a:t>Vamo-nos dedicar agora ao nº ABC. ABC deve ser constituído por 2,3 e 4, pois são os únicos nºs que faltam. Podemos organizá-los da seguinte maneira:</a:t>
            </a:r>
          </a:p>
          <a:p>
            <a:pPr lvl="1"/>
            <a:endParaRPr lang="pt-PT" dirty="0"/>
          </a:p>
          <a:p>
            <a:pPr lvl="1"/>
            <a:r>
              <a:rPr lang="pt-PT" dirty="0" smtClean="0"/>
              <a:t>234;243;324;342;423;432.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7990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No entanto, como sabemos, os múltiplos de 4 são caracterizados por serem revelados como tal se os algarismos das dezenas e das unidades formarem um nº múltiplo de 4, e ABC é um múltiplo de 4.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11774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PT" dirty="0" smtClean="0"/>
              <a:t>Sendo assim, os únicos números que podem encaixar neste critério são o 324 e o 432:</a:t>
            </a:r>
          </a:p>
          <a:p>
            <a:pPr lvl="1"/>
            <a:endParaRPr lang="pt-PT" dirty="0"/>
          </a:p>
          <a:p>
            <a:pPr marL="603504" lvl="2" indent="0">
              <a:buNone/>
            </a:pPr>
            <a:r>
              <a:rPr lang="pt-PT" dirty="0" smtClean="0"/>
              <a:t>3  2  4  5  6  1        ou         4  3  2  5  6  1</a:t>
            </a:r>
          </a:p>
          <a:p>
            <a:pPr marL="603504" lvl="2" indent="0">
              <a:buNone/>
            </a:pPr>
            <a:endParaRPr lang="pt-PT" dirty="0" smtClean="0"/>
          </a:p>
          <a:p>
            <a:pPr marL="603504" lvl="2" indent="0">
              <a:buNone/>
            </a:pPr>
            <a:r>
              <a:rPr lang="pt-PT" dirty="0" smtClean="0"/>
              <a:t>Para desempatar, há ainda o fator de CDE ser múltiplo de 3. </a:t>
            </a:r>
          </a:p>
          <a:p>
            <a:pPr marL="603504" lvl="2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959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lvl="1" indent="0">
              <a:buNone/>
            </a:pPr>
            <a:r>
              <a:rPr lang="pt-PT" sz="2800" dirty="0" smtClean="0"/>
              <a:t>Os múltiplos de 3 são caracterizados por serem revelados como tal se a soma dos seus algarismos ser múltiplo de 3.</a:t>
            </a:r>
          </a:p>
          <a:p>
            <a:pPr marL="347472" lvl="1" indent="0">
              <a:buNone/>
            </a:pPr>
            <a:endParaRPr lang="pt-PT" sz="2800" dirty="0"/>
          </a:p>
          <a:p>
            <a:pPr marL="347472" lvl="1" indent="0">
              <a:buNone/>
            </a:pPr>
            <a:r>
              <a:rPr lang="pt-PT" sz="2800" dirty="0" smtClean="0"/>
              <a:t>Logo, ABC tem de ter C favorável a uma soma igual a um múltiplo de 3 com D e </a:t>
            </a:r>
            <a:r>
              <a:rPr lang="pt-PT" sz="2800" dirty="0" err="1" smtClean="0"/>
              <a:t>E</a:t>
            </a:r>
            <a:r>
              <a:rPr lang="pt-PT" sz="2800" dirty="0" smtClean="0"/>
              <a:t>.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88884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lvl="1" indent="0">
              <a:buNone/>
            </a:pPr>
            <a:r>
              <a:rPr lang="pt-PT" sz="2800" dirty="0" smtClean="0"/>
              <a:t> Se for o nº   432561, a soma de CDE vai ser  2+5+6=13, e 13 não é um múltiplo de 3, portanto esse nº está excluído das nossas opções. Então, o nº é  </a:t>
            </a:r>
            <a:r>
              <a:rPr lang="pt-PT" sz="2800" b="1" dirty="0" smtClean="0"/>
              <a:t>324561 </a:t>
            </a:r>
            <a:r>
              <a:rPr lang="pt-PT" sz="2800" dirty="0" smtClean="0"/>
              <a:t>(4+5+6=15, múltiplo de 3 (3*5=15)).</a:t>
            </a:r>
          </a:p>
        </p:txBody>
      </p:sp>
    </p:spTree>
    <p:extLst>
      <p:ext uri="{BB962C8B-B14F-4D97-AF65-F5344CB8AC3E}">
        <p14:creationId xmlns:p14="http://schemas.microsoft.com/office/powerpoint/2010/main" val="184493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8000" dirty="0" smtClean="0"/>
              <a:t>        FIM</a:t>
            </a:r>
            <a:endParaRPr lang="pt-PT" sz="8000" dirty="0"/>
          </a:p>
        </p:txBody>
      </p:sp>
    </p:spTree>
    <p:extLst>
      <p:ext uri="{BB962C8B-B14F-4D97-AF65-F5344CB8AC3E}">
        <p14:creationId xmlns:p14="http://schemas.microsoft.com/office/powerpoint/2010/main" val="261376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t-PT" dirty="0" smtClean="0">
                <a:solidFill>
                  <a:srgbClr val="0070C0"/>
                </a:solidFill>
              </a:rPr>
              <a:t>	      Um </a:t>
            </a:r>
            <a:r>
              <a:rPr lang="pt-PT" dirty="0">
                <a:solidFill>
                  <a:srgbClr val="0070C0"/>
                </a:solidFill>
              </a:rPr>
              <a:t>desafio de Pierre </a:t>
            </a:r>
            <a:r>
              <a:rPr lang="pt-PT" dirty="0" err="1">
                <a:solidFill>
                  <a:srgbClr val="0070C0"/>
                </a:solidFill>
              </a:rPr>
              <a:t>Fermat</a:t>
            </a:r>
            <a:endParaRPr lang="pt-PT" dirty="0">
              <a:solidFill>
                <a:srgbClr val="0070C0"/>
              </a:solidFill>
            </a:endParaRPr>
          </a:p>
          <a:p>
            <a:pPr marL="0" indent="0" fontAlgn="base">
              <a:buNone/>
            </a:pPr>
            <a:r>
              <a:rPr lang="pt-PT" dirty="0">
                <a:solidFill>
                  <a:srgbClr val="0070C0"/>
                </a:solidFill>
              </a:rPr>
              <a:t> </a:t>
            </a:r>
          </a:p>
          <a:p>
            <a:pPr marL="0" indent="0" fontAlgn="base">
              <a:buNone/>
            </a:pPr>
            <a:r>
              <a:rPr lang="pt-PT" dirty="0">
                <a:solidFill>
                  <a:srgbClr val="0070C0"/>
                </a:solidFill>
              </a:rPr>
              <a:t> </a:t>
            </a:r>
          </a:p>
          <a:p>
            <a:pPr marL="0" indent="0" fontAlgn="base">
              <a:buNone/>
            </a:pPr>
            <a:r>
              <a:rPr lang="pt-PT" dirty="0" smtClean="0">
                <a:solidFill>
                  <a:srgbClr val="0070C0"/>
                </a:solidFill>
              </a:rPr>
              <a:t>	Com </a:t>
            </a:r>
            <a:r>
              <a:rPr lang="pt-PT" dirty="0">
                <a:solidFill>
                  <a:srgbClr val="0070C0"/>
                </a:solidFill>
              </a:rPr>
              <a:t>os dígitos 1, 2, 3, 4, 5, 6 Pierre </a:t>
            </a:r>
            <a:r>
              <a:rPr lang="pt-PT" dirty="0" err="1">
                <a:solidFill>
                  <a:srgbClr val="0070C0"/>
                </a:solidFill>
              </a:rPr>
              <a:t>Fermat</a:t>
            </a:r>
            <a:r>
              <a:rPr lang="pt-PT" dirty="0">
                <a:solidFill>
                  <a:srgbClr val="0070C0"/>
                </a:solidFill>
              </a:rPr>
              <a:t> formou um número de seis algarismos distintos, ABCDEF. Sabe-se que o número de três algarismos ABC é múltiplo de 4, o número de três algarismos BCD é múltiplo de 5; o número de três algarismos CDE é múltiplo de 3 e o número de três algarismos DEF é múltiplo de 11.</a:t>
            </a:r>
          </a:p>
          <a:p>
            <a:pPr marL="0" indent="0" fontAlgn="base">
              <a:buNone/>
            </a:pPr>
            <a:r>
              <a:rPr lang="pt-PT" dirty="0" smtClean="0">
                <a:solidFill>
                  <a:srgbClr val="0070C0"/>
                </a:solidFill>
              </a:rPr>
              <a:t>	Que </a:t>
            </a:r>
            <a:r>
              <a:rPr lang="pt-PT" dirty="0">
                <a:solidFill>
                  <a:srgbClr val="0070C0"/>
                </a:solidFill>
              </a:rPr>
              <a:t>número formou </a:t>
            </a:r>
            <a:r>
              <a:rPr lang="pt-PT" dirty="0" err="1">
                <a:solidFill>
                  <a:srgbClr val="0070C0"/>
                </a:solidFill>
              </a:rPr>
              <a:t>Fermat</a:t>
            </a:r>
            <a:r>
              <a:rPr lang="pt-PT" dirty="0">
                <a:solidFill>
                  <a:srgbClr val="0070C0"/>
                </a:solidFill>
              </a:rPr>
              <a:t>?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5924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25000" lnSpcReduction="20000"/>
          </a:bodyPr>
          <a:lstStyle/>
          <a:p>
            <a:r>
              <a:rPr lang="pt-PT" dirty="0" smtClean="0"/>
              <a:t>    </a:t>
            </a:r>
            <a:r>
              <a:rPr lang="pt-PT" sz="11200" dirty="0" smtClean="0"/>
              <a:t>Dados:</a:t>
            </a:r>
          </a:p>
          <a:p>
            <a:pPr marL="0" indent="0">
              <a:buNone/>
            </a:pPr>
            <a:r>
              <a:rPr lang="pt-PT" sz="11200" dirty="0" smtClean="0"/>
              <a:t>         </a:t>
            </a:r>
            <a:r>
              <a:rPr lang="pt-PT" sz="11200" dirty="0" err="1" smtClean="0"/>
              <a:t>Fermat</a:t>
            </a:r>
            <a:r>
              <a:rPr lang="pt-PT" sz="11200" dirty="0" smtClean="0"/>
              <a:t> formou um número com os algarismos 1,2,3,4,5 e 6, sendo que não tem nºs repetidos (algarismo ABCDEF);</a:t>
            </a:r>
          </a:p>
          <a:p>
            <a:pPr marL="0" indent="0">
              <a:buNone/>
            </a:pPr>
            <a:endParaRPr lang="pt-PT" sz="11200" dirty="0"/>
          </a:p>
          <a:p>
            <a:pPr marL="0" indent="0">
              <a:buNone/>
            </a:pPr>
            <a:r>
              <a:rPr lang="pt-PT" sz="11200" dirty="0" smtClean="0"/>
              <a:t>                  </a:t>
            </a:r>
            <a:r>
              <a:rPr lang="pt-PT" sz="11200" b="1" dirty="0" smtClean="0"/>
              <a:t>A   B   C   D   E   F</a:t>
            </a:r>
          </a:p>
          <a:p>
            <a:pPr marL="0" indent="0">
              <a:buNone/>
            </a:pPr>
            <a:r>
              <a:rPr lang="pt-PT" sz="11200" dirty="0"/>
              <a:t>	</a:t>
            </a:r>
            <a:endParaRPr lang="pt-PT" sz="11200" dirty="0" smtClean="0"/>
          </a:p>
          <a:p>
            <a:pPr marL="0" indent="0">
              <a:buNone/>
            </a:pPr>
            <a:r>
              <a:rPr lang="pt-PT" sz="11200" dirty="0"/>
              <a:t>	</a:t>
            </a:r>
            <a:r>
              <a:rPr lang="pt-PT" sz="11200" dirty="0" smtClean="0"/>
              <a:t>O nº formado pelos algarismos ABC é múltiplo de 4;</a:t>
            </a:r>
          </a:p>
          <a:p>
            <a:pPr marL="0" indent="0">
              <a:buNone/>
            </a:pPr>
            <a:r>
              <a:rPr lang="pt-PT" sz="11200" dirty="0" smtClean="0"/>
              <a:t>       O nº formado pelos algarismos BCD é múltiplo de 5.</a:t>
            </a:r>
            <a:r>
              <a:rPr lang="pt-PT" dirty="0" smtClean="0"/>
              <a:t>	</a:t>
            </a:r>
            <a:endParaRPr lang="pt-PT" sz="11200" dirty="0" smtClean="0"/>
          </a:p>
          <a:p>
            <a:pPr marL="0" indent="0">
              <a:buNone/>
            </a:pPr>
            <a:r>
              <a:rPr lang="pt-PT" dirty="0" smtClean="0"/>
              <a:t>	</a:t>
            </a:r>
          </a:p>
          <a:p>
            <a:pPr marL="0" indent="0">
              <a:buNone/>
            </a:pPr>
            <a:r>
              <a:rPr lang="pt-PT" dirty="0"/>
              <a:t>	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/>
              <a:t>	</a:t>
            </a:r>
            <a:endParaRPr lang="pt-PT" dirty="0" smtClean="0"/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85293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r>
              <a:rPr lang="pt-PT" dirty="0" smtClean="0"/>
              <a:t>Um nº múltiplo de 5 é caracterizado pelo seu algarismo das unidades ser sempre ou 5 ou 0. </a:t>
            </a:r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r>
              <a:rPr lang="pt-PT" dirty="0" smtClean="0"/>
              <a:t>No entanto, </a:t>
            </a:r>
            <a:r>
              <a:rPr lang="pt-PT" dirty="0" err="1" smtClean="0"/>
              <a:t>Fermat</a:t>
            </a:r>
            <a:r>
              <a:rPr lang="pt-PT" dirty="0" smtClean="0"/>
              <a:t> fornece-nos apenas o nº 5, portanto o algarismo das unidades de BCD é D, e este tem de ser 5</a:t>
            </a:r>
          </a:p>
          <a:p>
            <a:r>
              <a:rPr lang="pt-PT" dirty="0" smtClean="0"/>
              <a:t>              A   B   C   5   E   F </a:t>
            </a:r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2286000" y="-40038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800" dirty="0" smtClean="0"/>
              <a:t>Um múltiplo de 5 é caracterizado por ter sempre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339801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7504" y="530352"/>
            <a:ext cx="8183880" cy="4187952"/>
          </a:xfrm>
        </p:spPr>
        <p:txBody>
          <a:bodyPr/>
          <a:lstStyle/>
          <a:p>
            <a:pPr marL="603504" lvl="2" indent="0" algn="ctr">
              <a:buNone/>
            </a:pPr>
            <a:r>
              <a:rPr lang="pt-PT" sz="4000" dirty="0" smtClean="0"/>
              <a:t>O nº formado por C5E é múltiplo de 3, e 5EF é múltiplo de 11.</a:t>
            </a:r>
          </a:p>
          <a:p>
            <a:pPr lvl="2"/>
            <a:endParaRPr lang="pt-PT" dirty="0"/>
          </a:p>
          <a:p>
            <a:pPr lvl="2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2709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                        Resolução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	Agora temos o nº seguinte do que já descobrimos:</a:t>
            </a:r>
          </a:p>
          <a:p>
            <a:pPr marL="0" indent="0">
              <a:buNone/>
            </a:pPr>
            <a:r>
              <a:rPr lang="pt-PT" dirty="0"/>
              <a:t>	</a:t>
            </a:r>
            <a:r>
              <a:rPr lang="pt-PT" dirty="0" smtClean="0"/>
              <a:t>	</a:t>
            </a:r>
            <a:r>
              <a:rPr lang="pt-PT" b="1" dirty="0" smtClean="0"/>
              <a:t>A    B    C    5    E     F</a:t>
            </a:r>
          </a:p>
          <a:p>
            <a:pPr marL="0" indent="0">
              <a:buNone/>
            </a:pPr>
            <a:r>
              <a:rPr lang="pt-PT" dirty="0"/>
              <a:t>	</a:t>
            </a:r>
            <a:r>
              <a:rPr lang="pt-PT" dirty="0" smtClean="0"/>
              <a:t>Portanto sabemos que 5 é o algarismo das dezenas do nº CDE, e o das centenas no nº DEF.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538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pt-PT" dirty="0" smtClean="0"/>
              <a:t>Como os múltiplos de 11 que contêm algarismos propostos por </a:t>
            </a:r>
            <a:r>
              <a:rPr lang="pt-PT" dirty="0" err="1" smtClean="0"/>
              <a:t>Fermat</a:t>
            </a:r>
            <a:r>
              <a:rPr lang="pt-PT" dirty="0" smtClean="0"/>
              <a:t> têm um maior espaço entre os nºs que nºs múltiplos de 3, vamos focar- nos </a:t>
            </a:r>
            <a:r>
              <a:rPr lang="pt-PT" dirty="0" err="1" smtClean="0"/>
              <a:t>nos</a:t>
            </a:r>
            <a:r>
              <a:rPr lang="pt-PT" dirty="0" smtClean="0"/>
              <a:t> múltiplos de 11.</a:t>
            </a:r>
          </a:p>
          <a:p>
            <a:pPr lvl="2"/>
            <a:endParaRPr lang="pt-PT" dirty="0"/>
          </a:p>
          <a:p>
            <a:pPr lvl="2"/>
            <a:endParaRPr lang="pt-PT" dirty="0" smtClean="0"/>
          </a:p>
          <a:p>
            <a:pPr lvl="2"/>
            <a:r>
              <a:rPr lang="pt-PT" dirty="0" smtClean="0"/>
              <a:t>O meu objetivo é encontrar um nº que respeite os critérios e inclua o nº 5 nas centenas. De acordo com os nºs propostos, os múltiplos de 11 são os sublinhados a vermelho: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6097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spcBef>
                <a:spcPts val="0"/>
              </a:spcBef>
            </a:pPr>
            <a:endParaRPr lang="pt-PT" dirty="0">
              <a:latin typeface="Arial"/>
            </a:endParaRPr>
          </a:p>
          <a:p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8220"/>
              </p:ext>
            </p:extLst>
          </p:nvPr>
        </p:nvGraphicFramePr>
        <p:xfrm>
          <a:off x="251520" y="476672"/>
          <a:ext cx="295232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280830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873944"/>
              </p:ext>
            </p:extLst>
          </p:nvPr>
        </p:nvGraphicFramePr>
        <p:xfrm>
          <a:off x="251520" y="3429000"/>
          <a:ext cx="295232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253827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53827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85928"/>
              </p:ext>
            </p:extLst>
          </p:nvPr>
        </p:nvGraphicFramePr>
        <p:xfrm>
          <a:off x="3275856" y="476672"/>
          <a:ext cx="283197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992"/>
                <a:gridCol w="943992"/>
                <a:gridCol w="943992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344603"/>
              </p:ext>
            </p:extLst>
          </p:nvPr>
        </p:nvGraphicFramePr>
        <p:xfrm>
          <a:off x="3275856" y="3429000"/>
          <a:ext cx="2808312" cy="295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936104"/>
              </a:tblGrid>
              <a:tr h="368868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20896"/>
              </p:ext>
            </p:extLst>
          </p:nvPr>
        </p:nvGraphicFramePr>
        <p:xfrm>
          <a:off x="6228185" y="476672"/>
          <a:ext cx="21839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968"/>
                <a:gridCol w="727968"/>
                <a:gridCol w="727968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049329"/>
              </p:ext>
            </p:extLst>
          </p:nvPr>
        </p:nvGraphicFramePr>
        <p:xfrm>
          <a:off x="6228184" y="3429000"/>
          <a:ext cx="223224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83"/>
                <a:gridCol w="744083"/>
                <a:gridCol w="744083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28592"/>
              </p:ext>
            </p:extLst>
          </p:nvPr>
        </p:nvGraphicFramePr>
        <p:xfrm>
          <a:off x="323528" y="332656"/>
          <a:ext cx="2700609" cy="299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203"/>
                <a:gridCol w="900203"/>
                <a:gridCol w="900203"/>
              </a:tblGrid>
              <a:tr h="437768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852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17262"/>
              </p:ext>
            </p:extLst>
          </p:nvPr>
        </p:nvGraphicFramePr>
        <p:xfrm>
          <a:off x="323528" y="3356992"/>
          <a:ext cx="273630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01"/>
                <a:gridCol w="912101"/>
                <a:gridCol w="912101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264260"/>
              </p:ext>
            </p:extLst>
          </p:nvPr>
        </p:nvGraphicFramePr>
        <p:xfrm>
          <a:off x="3347864" y="404664"/>
          <a:ext cx="244827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15730"/>
              </p:ext>
            </p:extLst>
          </p:nvPr>
        </p:nvGraphicFramePr>
        <p:xfrm>
          <a:off x="3347864" y="3356992"/>
          <a:ext cx="244827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t-P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94183"/>
              </p:ext>
            </p:extLst>
          </p:nvPr>
        </p:nvGraphicFramePr>
        <p:xfrm>
          <a:off x="6156176" y="404664"/>
          <a:ext cx="230425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86"/>
                <a:gridCol w="768086"/>
                <a:gridCol w="768086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017959"/>
              </p:ext>
            </p:extLst>
          </p:nvPr>
        </p:nvGraphicFramePr>
        <p:xfrm>
          <a:off x="6156176" y="3356992"/>
          <a:ext cx="232791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973"/>
                <a:gridCol w="775973"/>
                <a:gridCol w="775973"/>
              </a:tblGrid>
              <a:tr h="233853"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3853"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7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296</TotalTime>
  <Words>815</Words>
  <Application>Microsoft Office PowerPoint</Application>
  <PresentationFormat>Apresentação no Ecrã (4:3)</PresentationFormat>
  <Paragraphs>420</Paragraphs>
  <Slides>17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21" baseType="lpstr">
      <vt:lpstr>Arial</vt:lpstr>
      <vt:lpstr>Verdana</vt:lpstr>
      <vt:lpstr>Wingdings 2</vt:lpstr>
      <vt:lpstr>Aspecto</vt:lpstr>
      <vt:lpstr>Resolução do 3º Problema do Matnet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Resolução do 3º Problema do Matnet</dc:title>
  <dc:creator>Familia Vieira</dc:creator>
  <cp:lastModifiedBy>João Vicente</cp:lastModifiedBy>
  <cp:revision>20</cp:revision>
  <dcterms:created xsi:type="dcterms:W3CDTF">2014-04-02T18:09:20Z</dcterms:created>
  <dcterms:modified xsi:type="dcterms:W3CDTF">2014-04-03T17:25:20Z</dcterms:modified>
</cp:coreProperties>
</file>